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handoutMasterIdLst>
    <p:handoutMasterId r:id="rId6"/>
  </p:handout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E1174-7CB1-4D4C-8F5E-2357FBD6619C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12CE8-3EEA-447C-840A-10CD870AD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86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49F75-202D-40BD-97F2-2426734D7898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BD402-BB8F-41D2-9991-9F29574CFB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BD402-BB8F-41D2-9991-9F29574CFB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30EE49-FC77-4BBA-BBAD-1A550EECBF99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BCAC39-6D6E-43C6-A356-D0FEF10B3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752600"/>
            <a:ext cx="79203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Animal Hair </a:t>
            </a:r>
          </a:p>
          <a:p>
            <a:pPr algn="ctr"/>
            <a:r>
              <a:rPr lang="en-US" sz="54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Identification Guide</a:t>
            </a:r>
            <a:endParaRPr lang="en-US" sz="54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0" y="6334780"/>
            <a:ext cx="19360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Block ___</a:t>
            </a:r>
            <a:endParaRPr lang="en-US" sz="28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0"/>
            <a:ext cx="6096000" cy="12954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Snap ITC" pitchFamily="82" charset="0"/>
              </a:rPr>
              <a:t>Black Bear Hair</a:t>
            </a:r>
            <a:endParaRPr lang="en-US" sz="5400" dirty="0">
              <a:latin typeface="Snap ITC" pitchFamily="8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l="26250" t="45000" r="45000" b="18000"/>
          <a:stretch>
            <a:fillRect/>
          </a:stretch>
        </p:blipFill>
        <p:spPr bwMode="auto">
          <a:xfrm>
            <a:off x="0" y="1371600"/>
            <a:ext cx="4736757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 l="51250" t="47000" r="38750" b="40657"/>
          <a:stretch>
            <a:fillRect/>
          </a:stretch>
        </p:blipFill>
        <p:spPr bwMode="auto">
          <a:xfrm>
            <a:off x="6477000" y="2286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876800" y="2590800"/>
            <a:ext cx="2895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9999"/>
                </a:solidFill>
                <a:latin typeface="Rockwell Extra Bold" pitchFamily="18" charset="0"/>
              </a:rPr>
              <a:t>Cuticle:</a:t>
            </a:r>
          </a:p>
          <a:p>
            <a:endParaRPr lang="en-US" sz="4000" dirty="0" smtClean="0">
              <a:solidFill>
                <a:srgbClr val="009999"/>
              </a:solidFill>
              <a:latin typeface="Rockwell Extra Bold" pitchFamily="18" charset="0"/>
            </a:endParaRPr>
          </a:p>
          <a:p>
            <a:r>
              <a:rPr lang="en-US" sz="2800" dirty="0" smtClean="0">
                <a:solidFill>
                  <a:srgbClr val="009999"/>
                </a:solidFill>
                <a:latin typeface="Rockwell Extra Bold" pitchFamily="18" charset="0"/>
              </a:rPr>
              <a:t>Cortex:</a:t>
            </a:r>
          </a:p>
          <a:p>
            <a:endParaRPr lang="en-US" sz="4000" dirty="0" smtClean="0">
              <a:solidFill>
                <a:srgbClr val="009999"/>
              </a:solidFill>
              <a:latin typeface="Rockwell Extra Bold" pitchFamily="18" charset="0"/>
            </a:endParaRPr>
          </a:p>
          <a:p>
            <a:r>
              <a:rPr lang="en-US" sz="2800" dirty="0" smtClean="0">
                <a:solidFill>
                  <a:srgbClr val="009999"/>
                </a:solidFill>
                <a:latin typeface="Rockwell Extra Bold" pitchFamily="18" charset="0"/>
              </a:rPr>
              <a:t>Medulla:</a:t>
            </a:r>
            <a:endParaRPr lang="en-US" sz="2800" dirty="0">
              <a:solidFill>
                <a:srgbClr val="009999"/>
              </a:solidFill>
              <a:latin typeface="Rockwell Extra Bol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638800"/>
            <a:ext cx="7315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ritannic Bold" pitchFamily="34" charset="0"/>
              </a:rPr>
              <a:t>Interesting fact:</a:t>
            </a:r>
            <a:endParaRPr lang="en-US" sz="2800" dirty="0">
              <a:latin typeface="Britannic Bold" pitchFamily="34" charset="0"/>
            </a:endParaRPr>
          </a:p>
        </p:txBody>
      </p:sp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 cstate="print"/>
          <a:stretch>
            <a:fillRect/>
          </a:stretch>
        </p:blipFill>
        <p:spPr>
          <a:xfrm>
            <a:off x="533400" y="6172200"/>
            <a:ext cx="304800" cy="3048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 rot="20740820">
            <a:off x="68461" y="140892"/>
            <a:ext cx="12282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Title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rot="20740820">
            <a:off x="-16125" y="2417214"/>
            <a:ext cx="52031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At least one image of the hair</a:t>
            </a:r>
          </a:p>
          <a:p>
            <a:pPr algn="ctr"/>
            <a:r>
              <a:rPr lang="en-US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(include web address)</a:t>
            </a:r>
            <a:endParaRPr lang="en-U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 rot="1047006">
            <a:off x="5795883" y="2897771"/>
            <a:ext cx="270195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Descriptions </a:t>
            </a:r>
          </a:p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of parts of hair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 rot="1255884">
            <a:off x="6106095" y="481949"/>
            <a:ext cx="291983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Image of animal</a:t>
            </a:r>
          </a:p>
          <a:p>
            <a:pPr algn="ctr"/>
            <a: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(include web address)</a:t>
            </a:r>
          </a:p>
          <a:p>
            <a:pPr algn="ctr"/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69367">
            <a:off x="2075822" y="5688835"/>
            <a:ext cx="43530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Fact about the animal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UI Semibold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 rot="19987776">
            <a:off x="-172531" y="5773328"/>
            <a:ext cx="14093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UI Semibold" pitchFamily="34" charset="0"/>
              </a:rPr>
              <a:t>Sound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UI Semi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" dur="4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3352800" cy="4525963"/>
          </a:xfrm>
        </p:spPr>
        <p:txBody>
          <a:bodyPr numCol="1">
            <a:normAutofit/>
          </a:bodyPr>
          <a:lstStyle/>
          <a:p>
            <a:r>
              <a:rPr lang="en-US" sz="3600" dirty="0" smtClean="0"/>
              <a:t>Cat</a:t>
            </a:r>
          </a:p>
          <a:p>
            <a:r>
              <a:rPr lang="en-US" sz="3600" dirty="0" smtClean="0"/>
              <a:t>Antelope</a:t>
            </a:r>
          </a:p>
          <a:p>
            <a:r>
              <a:rPr lang="en-US" sz="3600" dirty="0" smtClean="0"/>
              <a:t>Dog</a:t>
            </a:r>
          </a:p>
          <a:p>
            <a:r>
              <a:rPr lang="en-US" sz="3600" dirty="0" smtClean="0"/>
              <a:t>Rabbit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Choices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24200" y="1676400"/>
            <a:ext cx="3352800" cy="2514600"/>
          </a:xfrm>
          <a:prstGeom prst="rect">
            <a:avLst/>
          </a:prstGeom>
        </p:spPr>
        <p:txBody>
          <a:bodyPr vert="horz" numCol="1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Opossum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Red fox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Skunk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Squirrel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248400" y="1676400"/>
            <a:ext cx="3352800" cy="4525963"/>
          </a:xfrm>
          <a:prstGeom prst="rect">
            <a:avLst/>
          </a:prstGeom>
        </p:spPr>
        <p:txBody>
          <a:bodyPr vert="horz" numCol="1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Mink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Rat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Beaver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Elk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3600" dirty="0" smtClean="0"/>
              <a:t>Human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3855" y="4724400"/>
            <a:ext cx="9144000" cy="3962400"/>
          </a:xfrm>
          <a:prstGeom prst="rect">
            <a:avLst/>
          </a:prstGeom>
        </p:spPr>
        <p:txBody>
          <a:bodyPr vert="horz" numCol="1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Website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get started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moourl.com/animalhair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500" dirty="0"/>
              <a:t>http://alaskafurid.wordpress.com/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</TotalTime>
  <Words>77</Words>
  <Application>Microsoft Office PowerPoint</Application>
  <PresentationFormat>On-screen Show (4:3)</PresentationFormat>
  <Paragraphs>36</Paragraphs>
  <Slides>3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PowerPoint Presentation</vt:lpstr>
      <vt:lpstr>Black Bear Hair</vt:lpstr>
      <vt:lpstr>Choices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Bear Hair</dc:title>
  <dc:creator>Jennifer Krepps</dc:creator>
  <cp:lastModifiedBy>jatkiss</cp:lastModifiedBy>
  <cp:revision>10</cp:revision>
  <cp:lastPrinted>2012-03-09T16:19:45Z</cp:lastPrinted>
  <dcterms:created xsi:type="dcterms:W3CDTF">2008-10-22T18:53:38Z</dcterms:created>
  <dcterms:modified xsi:type="dcterms:W3CDTF">2012-03-09T16:49:35Z</dcterms:modified>
</cp:coreProperties>
</file>